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386"/>
    <a:srgbClr val="D27A21"/>
    <a:srgbClr val="FFFFFF"/>
    <a:srgbClr val="3D6FB6"/>
    <a:srgbClr val="2F5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2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Jiménez Díaz" userId="c3920a19-2dfc-4d6f-bc06-174a0a05fad5" providerId="ADAL" clId="{0900D911-DFDE-44D9-B757-1569CB21B6AF}"/>
    <pc:docChg chg="custSel modSld">
      <pc:chgData name="Lydia Jiménez Díaz" userId="c3920a19-2dfc-4d6f-bc06-174a0a05fad5" providerId="ADAL" clId="{0900D911-DFDE-44D9-B757-1569CB21B6AF}" dt="2026-04-19T16:38:28.981" v="4" actId="1076"/>
      <pc:docMkLst>
        <pc:docMk/>
      </pc:docMkLst>
      <pc:sldChg chg="addSp delSp modSp mod">
        <pc:chgData name="Lydia Jiménez Díaz" userId="c3920a19-2dfc-4d6f-bc06-174a0a05fad5" providerId="ADAL" clId="{0900D911-DFDE-44D9-B757-1569CB21B6AF}" dt="2026-04-19T16:38:28.981" v="4" actId="1076"/>
        <pc:sldMkLst>
          <pc:docMk/>
          <pc:sldMk cId="512416029" sldId="258"/>
        </pc:sldMkLst>
        <pc:picChg chg="add del mod">
          <ac:chgData name="Lydia Jiménez Díaz" userId="c3920a19-2dfc-4d6f-bc06-174a0a05fad5" providerId="ADAL" clId="{0900D911-DFDE-44D9-B757-1569CB21B6AF}" dt="2026-04-19T16:38:19.249" v="2" actId="478"/>
          <ac:picMkLst>
            <pc:docMk/>
            <pc:sldMk cId="512416029" sldId="258"/>
            <ac:picMk id="5" creationId="{346F7CA3-7B1E-743F-A3D6-58F33CB03F01}"/>
          </ac:picMkLst>
        </pc:picChg>
        <pc:picChg chg="del">
          <ac:chgData name="Lydia Jiménez Díaz" userId="c3920a19-2dfc-4d6f-bc06-174a0a05fad5" providerId="ADAL" clId="{0900D911-DFDE-44D9-B757-1569CB21B6AF}" dt="2026-04-19T16:37:57.890" v="0" actId="478"/>
          <ac:picMkLst>
            <pc:docMk/>
            <pc:sldMk cId="512416029" sldId="258"/>
            <ac:picMk id="6" creationId="{08B885F9-0698-7609-2AF5-F8C6C373DC50}"/>
          </ac:picMkLst>
        </pc:picChg>
        <pc:picChg chg="add mod">
          <ac:chgData name="Lydia Jiménez Díaz" userId="c3920a19-2dfc-4d6f-bc06-174a0a05fad5" providerId="ADAL" clId="{0900D911-DFDE-44D9-B757-1569CB21B6AF}" dt="2026-04-19T16:38:28.981" v="4" actId="1076"/>
          <ac:picMkLst>
            <pc:docMk/>
            <pc:sldMk cId="512416029" sldId="258"/>
            <ac:picMk id="8" creationId="{EBC1222B-5845-9513-DEF1-E2910E65B2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DEEB5-256D-2277-2873-97754E7D8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6D7545-16EF-3701-EDAC-F606D18E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420CE-A1B3-2C19-E121-2687CFAE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F29A-7CC9-263D-A578-9669C96A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C5E6D2-8075-A1BD-1232-1317C24F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10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A6D47-B790-4F79-9D47-0E545EEA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A75058-F261-A05C-0F28-BC773013B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6AE4DA-6586-0CEE-DEDC-276A95D2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422A8-AAF8-CB46-7F04-ADFA3972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F69917-ACB8-F2F4-3B02-D8A2218B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19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635E1A-09CF-9345-9F59-517FBD19D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D2E022-AE50-F191-2C42-A3956A672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765794-D88F-4875-DDD1-FBCED949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441CB-FD86-DDDA-4C5C-B963CF81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45C2E-8DDC-2223-3E33-FC17A8A4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96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03E13-197C-03E8-C232-EB39BE2C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167B1-0918-8DA3-9152-D0DF3F2A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F1074-B939-0468-63BA-E4F948EA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A0CFC-FD76-B0DD-A975-2A728F6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0A122-EC19-07D4-B150-0C7CD81C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0D7BF-3EF0-9D73-0826-23B64A93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63A50-E842-5096-6987-F7055287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14E51-A575-B448-C745-356E644D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AE186-E601-4FDA-FDDE-2892DFD0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64742-563C-0D4C-78FC-9F63AA34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81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12AF0-44A1-83B0-D2A5-AF0D6A76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26E55-4175-3D7D-2315-42CABBA34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09216C-88E8-A436-9978-610F5E985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0D5BE-4497-C5AE-5608-5255A12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E72BDB-6F54-0F8B-47E4-F0CF92ED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31864C-B9C6-0CF5-05BD-7A4B79DA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55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53047-3255-4729-D055-115597B5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560A95-8BBC-7862-4F67-F1D46864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95933E-39F5-99C3-0082-9A9232825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055935-F81A-1D72-E185-081078EE1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A9D3A1-BF57-8920-6DC0-2267F7E61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AE931C-1576-9729-1D22-949A03F3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566652-AD8C-D449-B4DE-80B251E2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ACA12-C7C4-2D5A-EBEC-FE560DC6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81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E09E0-FB62-0C9A-B0EA-8A4A237B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572F70-0A7E-A0C8-1833-20D611B3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65A772-1E29-89F1-4853-33E6232C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161299-BDB2-635A-C1D1-4B52DF43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50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7B6678-6D3B-48B3-AD5A-EDF3ECB9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BBF4AE-61B4-285C-FB8A-0DB8C47B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DD542-2044-1547-BE83-48D2E5D2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4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087AB-A2CC-11F8-359B-14393DD1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5ACA4-B2AD-D869-BB52-D5D9A682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49B44-DE84-2E86-B8E4-23082881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727838-4A1B-FFC3-AE9B-B9D7739F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FAE443-789D-8038-CE49-97688CE2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92CE0-6E7B-7117-892E-D4F825DE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48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31CBC-E811-7F45-8F21-631CC903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444422-90E8-0A2E-86D6-0A8E4AFA3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91E5EB-E495-CF1D-68C2-0DB335B03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B7C8C5-06DA-D875-7623-41411A5E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57647A-655A-CB4D-A20A-048AD2EE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319EE-2F4E-D6E4-5E48-A268AB1C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9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2E6635-E45B-5F45-2783-4C532C28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326776-83D7-1067-6C73-2C6653CB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F52A4-CF25-16FC-D012-FA5758573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F2049-E6AE-454C-97DE-2774D991E8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5FBEB-938A-11E4-407D-F95F0D280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34ADBD-2586-1B51-8962-1227049D2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EAB5C-3562-4EFF-AEB9-EAE8F0E46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48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>
            <a:extLst>
              <a:ext uri="{FF2B5EF4-FFF2-40B4-BE49-F238E27FC236}">
                <a16:creationId xmlns:a16="http://schemas.microsoft.com/office/drawing/2014/main" id="{3E6FA41D-B56D-8AB7-08B2-BA86AE718197}"/>
              </a:ext>
            </a:extLst>
          </p:cNvPr>
          <p:cNvSpPr txBox="1"/>
          <p:nvPr/>
        </p:nvSpPr>
        <p:spPr>
          <a:xfrm>
            <a:off x="6387548" y="1365198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Visit my poster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bg1"/>
                </a:solidFill>
              </a:rPr>
              <a:t>ADD POSTER’S TITLE”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at the </a:t>
            </a:r>
            <a:r>
              <a:rPr lang="en-US" sz="2400" dirty="0">
                <a:solidFill>
                  <a:schemeClr val="bg1"/>
                </a:solidFill>
              </a:rPr>
              <a:t>[</a:t>
            </a:r>
            <a:r>
              <a:rPr lang="en-US" sz="2800" b="1" dirty="0">
                <a:solidFill>
                  <a:schemeClr val="bg1"/>
                </a:solidFill>
              </a:rPr>
              <a:t>add meeting’s name</a:t>
            </a:r>
            <a:r>
              <a:rPr lang="en-US" sz="2400" dirty="0">
                <a:solidFill>
                  <a:schemeClr val="bg1"/>
                </a:solidFill>
              </a:rPr>
              <a:t>]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[add poster number]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[add poster session]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[add date and time]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9B8B80-EA72-41BF-366A-9084D0B7C3C4}"/>
              </a:ext>
            </a:extLst>
          </p:cNvPr>
          <p:cNvSpPr/>
          <p:nvPr/>
        </p:nvSpPr>
        <p:spPr>
          <a:xfrm>
            <a:off x="143234" y="150861"/>
            <a:ext cx="5952766" cy="6556277"/>
          </a:xfrm>
          <a:prstGeom prst="rect">
            <a:avLst/>
          </a:prstGeom>
          <a:solidFill>
            <a:srgbClr val="FFFFFF"/>
          </a:solidFill>
          <a:ln w="57150">
            <a:solidFill>
              <a:srgbClr val="D27A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C1222B-5845-9513-DEF1-E2910E65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1" y="530299"/>
            <a:ext cx="3602182" cy="54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16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31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Rodríguez Villamayor</dc:creator>
  <cp:lastModifiedBy>Lydia Jiménez Díaz</cp:lastModifiedBy>
  <cp:revision>2</cp:revision>
  <dcterms:created xsi:type="dcterms:W3CDTF">2024-05-05T16:24:06Z</dcterms:created>
  <dcterms:modified xsi:type="dcterms:W3CDTF">2026-04-19T16:38:34Z</dcterms:modified>
</cp:coreProperties>
</file>